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5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5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ustomShape 1" hidden="1"/>
          <p:cNvSpPr/>
          <p:nvPr/>
        </p:nvSpPr>
        <p:spPr>
          <a:xfrm>
            <a:off x="228600" y="228600"/>
            <a:ext cx="8695440" cy="246852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83D3FE"/>
              </a:gs>
              <a:gs pos="100000">
                <a:srgbClr val="0293E0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20" name="Group 2"/>
          <p:cNvGrpSpPr/>
          <p:nvPr/>
        </p:nvGrpSpPr>
        <p:grpSpPr>
          <a:xfrm>
            <a:off x="211680" y="1679400"/>
            <a:ext cx="8723160" cy="1329480"/>
            <a:chOff x="211680" y="1679400"/>
            <a:chExt cx="8723160" cy="1329480"/>
          </a:xfrm>
        </p:grpSpPr>
        <p:sp>
          <p:nvSpPr>
            <p:cNvPr id="2" name="CustomShape 3"/>
            <p:cNvSpPr/>
            <p:nvPr/>
          </p:nvSpPr>
          <p:spPr>
            <a:xfrm>
              <a:off x="6047280" y="1824480"/>
              <a:ext cx="2876040" cy="71352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2619360" y="1696320"/>
              <a:ext cx="5544000" cy="84960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2828880" y="1708560"/>
              <a:ext cx="5467680" cy="77400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5609520" y="1694880"/>
              <a:ext cx="3307680" cy="65124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211680" y="1679400"/>
              <a:ext cx="8723160" cy="132948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7" name="CustomShape 8"/>
          <p:cNvSpPr/>
          <p:nvPr/>
        </p:nvSpPr>
        <p:spPr>
          <a:xfrm>
            <a:off x="228600" y="228600"/>
            <a:ext cx="8695440" cy="1425960"/>
          </a:xfrm>
          <a:prstGeom prst="roundRect">
            <a:avLst>
              <a:gd name="adj" fmla="val 7136"/>
            </a:avLst>
          </a:prstGeom>
          <a:gradFill rotWithShape="0">
            <a:gsLst>
              <a:gs pos="10000">
                <a:srgbClr val="83D3FE"/>
              </a:gs>
              <a:gs pos="100000">
                <a:srgbClr val="0293E0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8" name="Group 9"/>
          <p:cNvGrpSpPr/>
          <p:nvPr/>
        </p:nvGrpSpPr>
        <p:grpSpPr>
          <a:xfrm>
            <a:off x="211680" y="714240"/>
            <a:ext cx="8723160" cy="1329480"/>
            <a:chOff x="211680" y="714240"/>
            <a:chExt cx="8723160" cy="1329480"/>
          </a:xfrm>
        </p:grpSpPr>
        <p:sp>
          <p:nvSpPr>
            <p:cNvPr id="9" name="CustomShape 10"/>
            <p:cNvSpPr/>
            <p:nvPr/>
          </p:nvSpPr>
          <p:spPr>
            <a:xfrm>
              <a:off x="6047280" y="859320"/>
              <a:ext cx="2876040" cy="71352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2619360" y="730800"/>
              <a:ext cx="5544000" cy="84960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2828880" y="743040"/>
              <a:ext cx="5467680" cy="77400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5609520" y="729720"/>
              <a:ext cx="3307680" cy="65124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" name="CustomShape 14"/>
            <p:cNvSpPr/>
            <p:nvPr/>
          </p:nvSpPr>
          <p:spPr>
            <a:xfrm>
              <a:off x="211680" y="714240"/>
              <a:ext cx="8723160" cy="132948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4" name="PlaceHolder 15"/>
          <p:cNvSpPr>
            <a:spLocks noGrp="1"/>
          </p:cNvSpPr>
          <p:nvPr>
            <p:ph type="dt"/>
          </p:nvPr>
        </p:nvSpPr>
        <p:spPr>
          <a:xfrm>
            <a:off x="5163840" y="6250320"/>
            <a:ext cx="378648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EC0E4E8-EA3D-4824-A127-502AE8A0D9B4}" type="datetime">
              <a:rPr lang="pt-BR" sz="1000" b="0" strike="noStrike" spc="-1">
                <a:solidFill>
                  <a:srgbClr val="073E87"/>
                </a:solidFill>
                <a:latin typeface="Candara"/>
              </a:rPr>
              <a:t>24/09/2020</a:t>
            </a:fld>
            <a:endParaRPr lang="pt-BR" sz="1000" b="0" strike="noStrike" spc="-1">
              <a:latin typeface="Times New Roman"/>
            </a:endParaRPr>
          </a:p>
        </p:txBody>
      </p:sp>
      <p:sp>
        <p:nvSpPr>
          <p:cNvPr id="15" name="PlaceHolder 16"/>
          <p:cNvSpPr>
            <a:spLocks noGrp="1"/>
          </p:cNvSpPr>
          <p:nvPr>
            <p:ph type="ftr"/>
          </p:nvPr>
        </p:nvSpPr>
        <p:spPr>
          <a:xfrm>
            <a:off x="193680" y="6250320"/>
            <a:ext cx="378648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16" name="PlaceHolder 17"/>
          <p:cNvSpPr>
            <a:spLocks noGrp="1"/>
          </p:cNvSpPr>
          <p:nvPr>
            <p:ph type="sldNum"/>
          </p:nvPr>
        </p:nvSpPr>
        <p:spPr>
          <a:xfrm>
            <a:off x="3990960" y="6250320"/>
            <a:ext cx="1161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3F6E9B4B-B659-4926-839B-9954D50DA2F4}" type="slidenum">
              <a:rPr lang="pt-BR" sz="1000" b="0" strike="noStrike" spc="-1">
                <a:solidFill>
                  <a:srgbClr val="073E87"/>
                </a:solidFill>
                <a:latin typeface="Candara"/>
              </a:rPr>
              <a:t>‹nº›</a:t>
            </a:fld>
            <a:endParaRPr lang="pt-BR" sz="1000" b="0" strike="noStrike" spc="-1">
              <a:latin typeface="Times New Roman"/>
            </a:endParaRPr>
          </a:p>
        </p:txBody>
      </p:sp>
      <p:sp>
        <p:nvSpPr>
          <p:cNvPr id="17" name="PlaceHolder 18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solidFill>
                  <a:srgbClr val="000000"/>
                </a:solidFill>
                <a:latin typeface="Candara"/>
              </a:rPr>
              <a:t>Clique para editar o formato do texto do título</a:t>
            </a:r>
          </a:p>
        </p:txBody>
      </p:sp>
      <p:sp>
        <p:nvSpPr>
          <p:cNvPr id="18" name="PlaceHolder 1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73E87"/>
                </a:solidFill>
                <a:latin typeface="Candara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73E87"/>
                </a:solidFill>
                <a:latin typeface="Candara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73E87"/>
                </a:solidFill>
                <a:latin typeface="Candara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00" b="0" strike="noStrike" spc="-1">
                <a:solidFill>
                  <a:srgbClr val="073E87"/>
                </a:solidFill>
                <a:latin typeface="Candara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73E87"/>
                </a:solidFill>
                <a:latin typeface="Candara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73E87"/>
                </a:solidFill>
                <a:latin typeface="Candara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73E87"/>
                </a:solidFill>
                <a:latin typeface="Candara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8"/>
          <p:cNvPicPr/>
          <p:nvPr/>
        </p:nvPicPr>
        <p:blipFill>
          <a:blip r:embed="rId2"/>
          <a:stretch/>
        </p:blipFill>
        <p:spPr>
          <a:xfrm>
            <a:off x="6948360" y="366840"/>
            <a:ext cx="1530000" cy="1685520"/>
          </a:xfrm>
          <a:prstGeom prst="rect">
            <a:avLst/>
          </a:prstGeom>
          <a:ln w="0"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1511640" y="2073960"/>
            <a:ext cx="594036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600" b="1" strike="noStrike" spc="-1">
                <a:solidFill>
                  <a:srgbClr val="073E87"/>
                </a:solidFill>
                <a:latin typeface="Candara"/>
              </a:rPr>
              <a:t>Mantenha a distância segura!</a:t>
            </a:r>
            <a:endParaRPr lang="pt-BR" sz="3600" b="0" strike="noStrike" spc="-1">
              <a:latin typeface="Arial"/>
            </a:endParaRPr>
          </a:p>
        </p:txBody>
      </p:sp>
      <p:sp>
        <p:nvSpPr>
          <p:cNvPr id="57" name="CustomShape 2"/>
          <p:cNvSpPr/>
          <p:nvPr/>
        </p:nvSpPr>
        <p:spPr>
          <a:xfrm>
            <a:off x="3276000" y="2720160"/>
            <a:ext cx="2664000" cy="23648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195E8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8" name="CustomShape 3"/>
          <p:cNvSpPr/>
          <p:nvPr/>
        </p:nvSpPr>
        <p:spPr>
          <a:xfrm>
            <a:off x="3300480" y="2637000"/>
            <a:ext cx="2639160" cy="2448000"/>
          </a:xfrm>
          <a:prstGeom prst="mathMultiply">
            <a:avLst>
              <a:gd name="adj1" fmla="val 23520"/>
            </a:avLst>
          </a:prstGeom>
          <a:solidFill>
            <a:schemeClr val="tx2"/>
          </a:solidFill>
          <a:ln>
            <a:solidFill>
              <a:srgbClr val="195E8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" name="CustomShape 4"/>
          <p:cNvSpPr/>
          <p:nvPr/>
        </p:nvSpPr>
        <p:spPr>
          <a:xfrm>
            <a:off x="1796040" y="5085360"/>
            <a:ext cx="594036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600" b="1" strike="noStrike" spc="-1">
                <a:solidFill>
                  <a:srgbClr val="073E87"/>
                </a:solidFill>
                <a:latin typeface="Candara"/>
              </a:rPr>
              <a:t>Proibido sentar aqui!</a:t>
            </a:r>
            <a:endParaRPr lang="pt-BR" sz="3600" b="0" strike="noStrike" spc="-1">
              <a:latin typeface="Arial"/>
            </a:endParaRPr>
          </a:p>
        </p:txBody>
      </p:sp>
      <p:pic>
        <p:nvPicPr>
          <p:cNvPr id="60" name="Picture 2"/>
          <p:cNvPicPr/>
          <p:nvPr/>
        </p:nvPicPr>
        <p:blipFill>
          <a:blip r:embed="rId3"/>
          <a:stretch/>
        </p:blipFill>
        <p:spPr>
          <a:xfrm>
            <a:off x="683640" y="560160"/>
            <a:ext cx="1783440" cy="1392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Picture 8"/>
          <p:cNvPicPr/>
          <p:nvPr/>
        </p:nvPicPr>
        <p:blipFill>
          <a:blip r:embed="rId2"/>
          <a:stretch/>
        </p:blipFill>
        <p:spPr>
          <a:xfrm>
            <a:off x="6948360" y="366840"/>
            <a:ext cx="1530000" cy="1685520"/>
          </a:xfrm>
          <a:prstGeom prst="rect">
            <a:avLst/>
          </a:prstGeom>
          <a:ln w="0">
            <a:noFill/>
          </a:ln>
        </p:spPr>
      </p:pic>
      <p:pic>
        <p:nvPicPr>
          <p:cNvPr id="94" name="Picture 2"/>
          <p:cNvPicPr/>
          <p:nvPr/>
        </p:nvPicPr>
        <p:blipFill>
          <a:blip r:embed="rId3"/>
          <a:stretch/>
        </p:blipFill>
        <p:spPr>
          <a:xfrm>
            <a:off x="683640" y="377640"/>
            <a:ext cx="1783440" cy="1392120"/>
          </a:xfrm>
          <a:prstGeom prst="rect">
            <a:avLst/>
          </a:prstGeom>
          <a:ln w="0">
            <a:noFill/>
          </a:ln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6D892B79-D46B-4C24-BF31-A5A1B95208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276872"/>
            <a:ext cx="7488832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275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Picture 8"/>
          <p:cNvPicPr/>
          <p:nvPr/>
        </p:nvPicPr>
        <p:blipFill>
          <a:blip r:embed="rId2"/>
          <a:stretch/>
        </p:blipFill>
        <p:spPr>
          <a:xfrm>
            <a:off x="6948360" y="366840"/>
            <a:ext cx="1530000" cy="1685520"/>
          </a:xfrm>
          <a:prstGeom prst="rect">
            <a:avLst/>
          </a:prstGeom>
          <a:ln w="0">
            <a:noFill/>
          </a:ln>
        </p:spPr>
      </p:pic>
      <p:pic>
        <p:nvPicPr>
          <p:cNvPr id="94" name="Picture 2"/>
          <p:cNvPicPr/>
          <p:nvPr/>
        </p:nvPicPr>
        <p:blipFill>
          <a:blip r:embed="rId3"/>
          <a:stretch/>
        </p:blipFill>
        <p:spPr>
          <a:xfrm>
            <a:off x="683640" y="377640"/>
            <a:ext cx="1783440" cy="139212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591729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8"/>
          <p:cNvPicPr/>
          <p:nvPr/>
        </p:nvPicPr>
        <p:blipFill>
          <a:blip r:embed="rId2"/>
          <a:stretch/>
        </p:blipFill>
        <p:spPr>
          <a:xfrm>
            <a:off x="6948360" y="366840"/>
            <a:ext cx="1530000" cy="1685520"/>
          </a:xfrm>
          <a:prstGeom prst="rect">
            <a:avLst/>
          </a:prstGeom>
          <a:ln w="0"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1575360" y="1952280"/>
            <a:ext cx="5940360" cy="829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800" b="1" strike="noStrike" spc="-1" dirty="0">
                <a:solidFill>
                  <a:srgbClr val="073E87"/>
                </a:solidFill>
                <a:latin typeface="Candara"/>
              </a:rPr>
              <a:t>Atenção!</a:t>
            </a:r>
            <a:endParaRPr lang="pt-BR" sz="4800" b="0" strike="noStrike" spc="-1" dirty="0">
              <a:latin typeface="Arial"/>
            </a:endParaRPr>
          </a:p>
        </p:txBody>
      </p:sp>
      <p:sp>
        <p:nvSpPr>
          <p:cNvPr id="57" name="CustomShape 2"/>
          <p:cNvSpPr/>
          <p:nvPr/>
        </p:nvSpPr>
        <p:spPr>
          <a:xfrm>
            <a:off x="3325883" y="2755794"/>
            <a:ext cx="2664000" cy="266411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195E8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8" name="CustomShape 3"/>
          <p:cNvSpPr/>
          <p:nvPr/>
        </p:nvSpPr>
        <p:spPr>
          <a:xfrm>
            <a:off x="3059832" y="2636912"/>
            <a:ext cx="3168352" cy="2952328"/>
          </a:xfrm>
          <a:prstGeom prst="mathMultiply">
            <a:avLst>
              <a:gd name="adj1" fmla="val 23520"/>
            </a:avLst>
          </a:prstGeom>
          <a:solidFill>
            <a:schemeClr val="tx2"/>
          </a:solidFill>
          <a:ln>
            <a:solidFill>
              <a:srgbClr val="195E8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" name="CustomShape 4"/>
          <p:cNvSpPr/>
          <p:nvPr/>
        </p:nvSpPr>
        <p:spPr>
          <a:xfrm>
            <a:off x="1780636" y="5455433"/>
            <a:ext cx="5940360" cy="132198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/>
            <a:r>
              <a:rPr lang="pt-BR" sz="4400" b="1" strike="noStrike" spc="-1" dirty="0">
                <a:solidFill>
                  <a:srgbClr val="073E87"/>
                </a:solidFill>
                <a:latin typeface="Candara"/>
              </a:rPr>
              <a:t>Áre</a:t>
            </a:r>
            <a:r>
              <a:rPr lang="pt-BR" sz="4400" b="1" spc="-1" dirty="0">
                <a:solidFill>
                  <a:srgbClr val="073E87"/>
                </a:solidFill>
                <a:latin typeface="Candara"/>
              </a:rPr>
              <a:t>a Interditada</a:t>
            </a:r>
            <a:endParaRPr lang="pt-BR" sz="4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3600" b="0" strike="noStrike" spc="-1" dirty="0">
              <a:latin typeface="Arial"/>
            </a:endParaRPr>
          </a:p>
        </p:txBody>
      </p:sp>
      <p:pic>
        <p:nvPicPr>
          <p:cNvPr id="60" name="Picture 2"/>
          <p:cNvPicPr/>
          <p:nvPr/>
        </p:nvPicPr>
        <p:blipFill>
          <a:blip r:embed="rId3"/>
          <a:stretch/>
        </p:blipFill>
        <p:spPr>
          <a:xfrm>
            <a:off x="683640" y="560160"/>
            <a:ext cx="1783440" cy="139212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058087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8"/>
          <p:cNvPicPr/>
          <p:nvPr/>
        </p:nvPicPr>
        <p:blipFill>
          <a:blip r:embed="rId2"/>
          <a:stretch/>
        </p:blipFill>
        <p:spPr>
          <a:xfrm>
            <a:off x="6948360" y="366840"/>
            <a:ext cx="1530000" cy="1685520"/>
          </a:xfrm>
          <a:prstGeom prst="rect">
            <a:avLst/>
          </a:prstGeom>
          <a:ln w="0">
            <a:noFill/>
          </a:ln>
        </p:spPr>
      </p:pic>
      <p:sp>
        <p:nvSpPr>
          <p:cNvPr id="62" name="CustomShape 1"/>
          <p:cNvSpPr/>
          <p:nvPr/>
        </p:nvSpPr>
        <p:spPr>
          <a:xfrm>
            <a:off x="1511640" y="2073960"/>
            <a:ext cx="622476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600" b="1" strike="noStrike" spc="-1">
                <a:solidFill>
                  <a:srgbClr val="073E87"/>
                </a:solidFill>
                <a:latin typeface="Candara"/>
              </a:rPr>
              <a:t>Uso de máscara é obrigatório!</a:t>
            </a:r>
            <a:endParaRPr lang="pt-BR" sz="3600" b="0" strike="noStrike" spc="-1">
              <a:latin typeface="Arial"/>
            </a:endParaRPr>
          </a:p>
        </p:txBody>
      </p:sp>
      <p:sp>
        <p:nvSpPr>
          <p:cNvPr id="63" name="CustomShape 2"/>
          <p:cNvSpPr/>
          <p:nvPr/>
        </p:nvSpPr>
        <p:spPr>
          <a:xfrm>
            <a:off x="1653840" y="5332680"/>
            <a:ext cx="5940360" cy="1370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800" b="1" strike="noStrike" spc="-1">
                <a:solidFill>
                  <a:srgbClr val="073E87"/>
                </a:solidFill>
                <a:latin typeface="Candara"/>
              </a:rPr>
              <a:t>Permaneça com ela durante todo o tempo em que estiver no Laboratório!</a:t>
            </a:r>
            <a:endParaRPr lang="pt-BR" sz="2800" b="0" strike="noStrike" spc="-1">
              <a:latin typeface="Arial"/>
            </a:endParaRPr>
          </a:p>
        </p:txBody>
      </p:sp>
      <p:pic>
        <p:nvPicPr>
          <p:cNvPr id="64" name="Picture 2"/>
          <p:cNvPicPr/>
          <p:nvPr/>
        </p:nvPicPr>
        <p:blipFill>
          <a:blip r:embed="rId3"/>
          <a:stretch/>
        </p:blipFill>
        <p:spPr>
          <a:xfrm>
            <a:off x="2046960" y="2693520"/>
            <a:ext cx="5153760" cy="2607120"/>
          </a:xfrm>
          <a:prstGeom prst="rect">
            <a:avLst/>
          </a:prstGeom>
          <a:ln w="0">
            <a:noFill/>
          </a:ln>
        </p:spPr>
      </p:pic>
      <p:pic>
        <p:nvPicPr>
          <p:cNvPr id="65" name="Picture 2"/>
          <p:cNvPicPr/>
          <p:nvPr/>
        </p:nvPicPr>
        <p:blipFill>
          <a:blip r:embed="rId4"/>
          <a:stretch/>
        </p:blipFill>
        <p:spPr>
          <a:xfrm>
            <a:off x="683640" y="560160"/>
            <a:ext cx="1783440" cy="1392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8"/>
          <p:cNvPicPr/>
          <p:nvPr/>
        </p:nvPicPr>
        <p:blipFill>
          <a:blip r:embed="rId2"/>
          <a:stretch/>
        </p:blipFill>
        <p:spPr>
          <a:xfrm>
            <a:off x="6948360" y="366840"/>
            <a:ext cx="1530000" cy="1685520"/>
          </a:xfrm>
          <a:prstGeom prst="rect">
            <a:avLst/>
          </a:prstGeom>
          <a:ln w="0">
            <a:noFill/>
          </a:ln>
        </p:spPr>
      </p:pic>
      <p:sp>
        <p:nvSpPr>
          <p:cNvPr id="67" name="CustomShape 1"/>
          <p:cNvSpPr/>
          <p:nvPr/>
        </p:nvSpPr>
        <p:spPr>
          <a:xfrm>
            <a:off x="1511640" y="2073960"/>
            <a:ext cx="622476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600" b="1" strike="noStrike" spc="-1">
                <a:solidFill>
                  <a:srgbClr val="073E87"/>
                </a:solidFill>
                <a:latin typeface="Candara"/>
              </a:rPr>
              <a:t>Uso de máscara é obrigatório!</a:t>
            </a:r>
            <a:endParaRPr lang="pt-BR" sz="3600" b="0" strike="noStrike" spc="-1">
              <a:latin typeface="Arial"/>
            </a:endParaRPr>
          </a:p>
        </p:txBody>
      </p:sp>
      <p:sp>
        <p:nvSpPr>
          <p:cNvPr id="68" name="CustomShape 2"/>
          <p:cNvSpPr/>
          <p:nvPr/>
        </p:nvSpPr>
        <p:spPr>
          <a:xfrm>
            <a:off x="1796040" y="5178600"/>
            <a:ext cx="5940360" cy="1370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800" b="1" strike="noStrike" spc="-1">
                <a:solidFill>
                  <a:srgbClr val="073E87"/>
                </a:solidFill>
                <a:latin typeface="Candara"/>
              </a:rPr>
              <a:t>Permaneça com ela durante todo o tempo em que estiver no Laboratório!</a:t>
            </a:r>
            <a:endParaRPr lang="pt-BR" sz="2800" b="0" strike="noStrike" spc="-1">
              <a:latin typeface="Arial"/>
            </a:endParaRPr>
          </a:p>
        </p:txBody>
      </p:sp>
      <p:pic>
        <p:nvPicPr>
          <p:cNvPr id="69" name="Picture 2"/>
          <p:cNvPicPr/>
          <p:nvPr/>
        </p:nvPicPr>
        <p:blipFill>
          <a:blip r:embed="rId3"/>
          <a:stretch/>
        </p:blipFill>
        <p:spPr>
          <a:xfrm>
            <a:off x="3671640" y="2687400"/>
            <a:ext cx="2450520" cy="2490840"/>
          </a:xfrm>
          <a:prstGeom prst="rect">
            <a:avLst/>
          </a:prstGeom>
          <a:ln w="0">
            <a:noFill/>
          </a:ln>
        </p:spPr>
      </p:pic>
      <p:pic>
        <p:nvPicPr>
          <p:cNvPr id="70" name="Picture 2"/>
          <p:cNvPicPr/>
          <p:nvPr/>
        </p:nvPicPr>
        <p:blipFill>
          <a:blip r:embed="rId4"/>
          <a:stretch/>
        </p:blipFill>
        <p:spPr>
          <a:xfrm>
            <a:off x="619560" y="513360"/>
            <a:ext cx="1783440" cy="1392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8"/>
          <p:cNvPicPr/>
          <p:nvPr/>
        </p:nvPicPr>
        <p:blipFill>
          <a:blip r:embed="rId2"/>
          <a:stretch/>
        </p:blipFill>
        <p:spPr>
          <a:xfrm>
            <a:off x="6948360" y="366840"/>
            <a:ext cx="1530000" cy="1685520"/>
          </a:xfrm>
          <a:prstGeom prst="rect">
            <a:avLst/>
          </a:prstGeom>
          <a:ln w="0">
            <a:noFill/>
          </a:ln>
        </p:spPr>
      </p:pic>
      <p:sp>
        <p:nvSpPr>
          <p:cNvPr id="72" name="CustomShape 1"/>
          <p:cNvSpPr/>
          <p:nvPr/>
        </p:nvSpPr>
        <p:spPr>
          <a:xfrm>
            <a:off x="1259640" y="2073960"/>
            <a:ext cx="6476760" cy="1065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strike="noStrike" spc="-1">
                <a:solidFill>
                  <a:srgbClr val="073E87"/>
                </a:solidFill>
                <a:latin typeface="Candara"/>
              </a:rPr>
              <a:t>Bebedouros liberados só para o uso de garrafas!</a:t>
            </a:r>
            <a:endParaRPr lang="pt-BR" sz="3200" b="0" strike="noStrike" spc="-1">
              <a:latin typeface="Arial"/>
            </a:endParaRPr>
          </a:p>
        </p:txBody>
      </p:sp>
      <p:sp>
        <p:nvSpPr>
          <p:cNvPr id="73" name="CustomShape 2"/>
          <p:cNvSpPr/>
          <p:nvPr/>
        </p:nvSpPr>
        <p:spPr>
          <a:xfrm>
            <a:off x="1421640" y="5589360"/>
            <a:ext cx="5940360" cy="51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800" b="1" strike="noStrike" spc="-1">
                <a:solidFill>
                  <a:srgbClr val="073E87"/>
                </a:solidFill>
                <a:latin typeface="Candara"/>
              </a:rPr>
              <a:t>Não esqueça de trazer a sua!</a:t>
            </a:r>
            <a:endParaRPr lang="pt-BR" sz="2800" b="0" strike="noStrike" spc="-1">
              <a:latin typeface="Arial"/>
            </a:endParaRPr>
          </a:p>
        </p:txBody>
      </p:sp>
      <p:pic>
        <p:nvPicPr>
          <p:cNvPr id="74" name="Picture 2"/>
          <p:cNvPicPr/>
          <p:nvPr/>
        </p:nvPicPr>
        <p:blipFill>
          <a:blip r:embed="rId3"/>
          <a:stretch/>
        </p:blipFill>
        <p:spPr>
          <a:xfrm>
            <a:off x="685080" y="513360"/>
            <a:ext cx="1783440" cy="1392120"/>
          </a:xfrm>
          <a:prstGeom prst="rect">
            <a:avLst/>
          </a:prstGeom>
          <a:ln w="0">
            <a:noFill/>
          </a:ln>
        </p:spPr>
      </p:pic>
      <p:pic>
        <p:nvPicPr>
          <p:cNvPr id="75" name="Imagem 74"/>
          <p:cNvPicPr/>
          <p:nvPr/>
        </p:nvPicPr>
        <p:blipFill>
          <a:blip r:embed="rId4"/>
          <a:stretch/>
        </p:blipFill>
        <p:spPr>
          <a:xfrm>
            <a:off x="2160000" y="3276000"/>
            <a:ext cx="1620000" cy="2160000"/>
          </a:xfrm>
          <a:prstGeom prst="rect">
            <a:avLst/>
          </a:prstGeom>
          <a:ln w="0">
            <a:noFill/>
          </a:ln>
        </p:spPr>
      </p:pic>
      <p:sp>
        <p:nvSpPr>
          <p:cNvPr id="76" name="Line 3"/>
          <p:cNvSpPr/>
          <p:nvPr/>
        </p:nvSpPr>
        <p:spPr>
          <a:xfrm>
            <a:off x="2160000" y="3276000"/>
            <a:ext cx="1620000" cy="2160000"/>
          </a:xfrm>
          <a:prstGeom prst="line">
            <a:avLst/>
          </a:prstGeom>
          <a:ln w="139680">
            <a:solidFill>
              <a:srgbClr val="FC5C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7" name="Line 4"/>
          <p:cNvSpPr/>
          <p:nvPr/>
        </p:nvSpPr>
        <p:spPr>
          <a:xfrm flipH="1">
            <a:off x="2160000" y="3276000"/>
            <a:ext cx="1620000" cy="2160000"/>
          </a:xfrm>
          <a:prstGeom prst="line">
            <a:avLst/>
          </a:prstGeom>
          <a:ln w="139680">
            <a:solidFill>
              <a:srgbClr val="FC5C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8" name="Imagem 77"/>
          <p:cNvPicPr/>
          <p:nvPr/>
        </p:nvPicPr>
        <p:blipFill>
          <a:blip r:embed="rId5"/>
          <a:stretch/>
        </p:blipFill>
        <p:spPr>
          <a:xfrm>
            <a:off x="5040000" y="3210840"/>
            <a:ext cx="1440000" cy="22251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8"/>
          <p:cNvPicPr/>
          <p:nvPr/>
        </p:nvPicPr>
        <p:blipFill>
          <a:blip r:embed="rId2"/>
          <a:stretch/>
        </p:blipFill>
        <p:spPr>
          <a:xfrm>
            <a:off x="6948360" y="366840"/>
            <a:ext cx="1530000" cy="1685520"/>
          </a:xfrm>
          <a:prstGeom prst="rect">
            <a:avLst/>
          </a:prstGeom>
          <a:ln w="0">
            <a:noFill/>
          </a:ln>
        </p:spPr>
      </p:pic>
      <p:sp>
        <p:nvSpPr>
          <p:cNvPr id="80" name="CustomShape 1"/>
          <p:cNvSpPr/>
          <p:nvPr/>
        </p:nvSpPr>
        <p:spPr>
          <a:xfrm>
            <a:off x="1511640" y="2037600"/>
            <a:ext cx="594036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600" b="1" strike="noStrike" spc="-1">
                <a:solidFill>
                  <a:srgbClr val="073E87"/>
                </a:solidFill>
                <a:latin typeface="Candara"/>
              </a:rPr>
              <a:t>Mantenha a distância segura!</a:t>
            </a:r>
            <a:endParaRPr lang="pt-BR" sz="3600" b="0" strike="noStrike" spc="-1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1259640" y="5517360"/>
            <a:ext cx="707472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600" b="1" strike="noStrike" spc="-1">
                <a:solidFill>
                  <a:srgbClr val="073E87"/>
                </a:solidFill>
                <a:latin typeface="Candara"/>
              </a:rPr>
              <a:t>Manter distância mínima de 1,5m!</a:t>
            </a:r>
            <a:endParaRPr lang="pt-BR" sz="3600" b="0" strike="noStrike" spc="-1">
              <a:latin typeface="Arial"/>
            </a:endParaRPr>
          </a:p>
        </p:txBody>
      </p:sp>
      <p:pic>
        <p:nvPicPr>
          <p:cNvPr id="82" name="Picture 2"/>
          <p:cNvPicPr/>
          <p:nvPr/>
        </p:nvPicPr>
        <p:blipFill>
          <a:blip r:embed="rId3"/>
          <a:stretch/>
        </p:blipFill>
        <p:spPr>
          <a:xfrm>
            <a:off x="1796040" y="2688480"/>
            <a:ext cx="5439960" cy="2601360"/>
          </a:xfrm>
          <a:prstGeom prst="rect">
            <a:avLst/>
          </a:prstGeom>
          <a:ln w="0">
            <a:noFill/>
          </a:ln>
        </p:spPr>
      </p:pic>
      <p:pic>
        <p:nvPicPr>
          <p:cNvPr id="83" name="Picture 2"/>
          <p:cNvPicPr/>
          <p:nvPr/>
        </p:nvPicPr>
        <p:blipFill>
          <a:blip r:embed="rId4"/>
          <a:stretch/>
        </p:blipFill>
        <p:spPr>
          <a:xfrm>
            <a:off x="683640" y="380520"/>
            <a:ext cx="1872000" cy="14612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Picture 8"/>
          <p:cNvPicPr/>
          <p:nvPr/>
        </p:nvPicPr>
        <p:blipFill>
          <a:blip r:embed="rId2"/>
          <a:stretch/>
        </p:blipFill>
        <p:spPr>
          <a:xfrm>
            <a:off x="6948360" y="366840"/>
            <a:ext cx="1530000" cy="1685520"/>
          </a:xfrm>
          <a:prstGeom prst="rect">
            <a:avLst/>
          </a:prstGeom>
          <a:ln w="0">
            <a:noFill/>
          </a:ln>
        </p:spPr>
      </p:pic>
      <p:pic>
        <p:nvPicPr>
          <p:cNvPr id="86" name="Picture 2"/>
          <p:cNvPicPr/>
          <p:nvPr/>
        </p:nvPicPr>
        <p:blipFill>
          <a:blip r:embed="rId3"/>
          <a:stretch/>
        </p:blipFill>
        <p:spPr>
          <a:xfrm>
            <a:off x="579600" y="402480"/>
            <a:ext cx="1783440" cy="1392120"/>
          </a:xfrm>
          <a:prstGeom prst="rect">
            <a:avLst/>
          </a:prstGeom>
          <a:ln w="0">
            <a:noFill/>
          </a:ln>
        </p:spPr>
      </p:pic>
      <p:sp>
        <p:nvSpPr>
          <p:cNvPr id="5" name="CustomShape 1"/>
          <p:cNvSpPr/>
          <p:nvPr/>
        </p:nvSpPr>
        <p:spPr>
          <a:xfrm>
            <a:off x="827640" y="2204864"/>
            <a:ext cx="705636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600" b="1" strike="noStrike" spc="-1" dirty="0">
                <a:solidFill>
                  <a:srgbClr val="073E87"/>
                </a:solidFill>
                <a:latin typeface="Candara"/>
              </a:rPr>
              <a:t>Como se proteger do Corona Vírus</a:t>
            </a:r>
            <a:endParaRPr lang="pt-BR" sz="3600" b="0" strike="noStrike" spc="-1" dirty="0">
              <a:latin typeface="Arial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971600" y="3140968"/>
            <a:ext cx="7794720" cy="286086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 algn="just">
              <a:lnSpc>
                <a:spcPct val="150000"/>
              </a:lnSpc>
              <a:buClr>
                <a:srgbClr val="073E87"/>
              </a:buClr>
              <a:buFont typeface="Arial"/>
              <a:buChar char="•"/>
            </a:pPr>
            <a:r>
              <a:rPr lang="pt-BR" sz="2000" b="0" strike="noStrike" spc="-1" dirty="0">
                <a:solidFill>
                  <a:srgbClr val="073E87"/>
                </a:solidFill>
                <a:latin typeface="Candara"/>
              </a:rPr>
              <a:t>Lave as mãos com sabão ou higienize com </a:t>
            </a:r>
            <a:r>
              <a:rPr lang="pt-BR" sz="2000" spc="-1" dirty="0">
                <a:solidFill>
                  <a:srgbClr val="073E87"/>
                </a:solidFill>
                <a:latin typeface="Candara"/>
              </a:rPr>
              <a:t>á</a:t>
            </a:r>
            <a:r>
              <a:rPr lang="pt-BR" sz="2000" b="0" strike="noStrike" spc="-1" dirty="0">
                <a:solidFill>
                  <a:srgbClr val="073E87"/>
                </a:solidFill>
                <a:latin typeface="Candara"/>
              </a:rPr>
              <a:t>lcool 70%;</a:t>
            </a:r>
            <a:endParaRPr lang="pt-BR" sz="2000" b="0" strike="noStrike" spc="-1" dirty="0">
              <a:latin typeface="Arial"/>
            </a:endParaRPr>
          </a:p>
          <a:p>
            <a:pPr marL="343080" indent="-342720" algn="just">
              <a:lnSpc>
                <a:spcPct val="150000"/>
              </a:lnSpc>
              <a:buClr>
                <a:srgbClr val="073E87"/>
              </a:buClr>
              <a:buFont typeface="Arial"/>
              <a:buChar char="•"/>
            </a:pPr>
            <a:r>
              <a:rPr lang="pt-BR" sz="2000" b="0" strike="noStrike" spc="-1" dirty="0">
                <a:solidFill>
                  <a:srgbClr val="073E87"/>
                </a:solidFill>
                <a:latin typeface="Candara"/>
              </a:rPr>
              <a:t>Ao tossir ou espirrar, cubra o nariz e a boca;</a:t>
            </a:r>
            <a:endParaRPr lang="pt-BR" sz="2000" b="0" strike="noStrike" spc="-1" dirty="0">
              <a:latin typeface="Arial"/>
            </a:endParaRPr>
          </a:p>
          <a:p>
            <a:pPr marL="343080" indent="-342720" algn="just">
              <a:lnSpc>
                <a:spcPct val="150000"/>
              </a:lnSpc>
              <a:buClr>
                <a:srgbClr val="073E87"/>
              </a:buClr>
              <a:buFont typeface="Arial"/>
              <a:buChar char="•"/>
            </a:pPr>
            <a:r>
              <a:rPr lang="pt-BR" sz="2000" b="0" strike="noStrike" spc="-1" dirty="0">
                <a:solidFill>
                  <a:srgbClr val="073E87"/>
                </a:solidFill>
                <a:latin typeface="Candara"/>
              </a:rPr>
              <a:t>Use máscara sempre que estiver fora de casa;</a:t>
            </a:r>
            <a:endParaRPr lang="pt-BR" sz="2000" b="0" strike="noStrike" spc="-1" dirty="0">
              <a:latin typeface="Arial"/>
            </a:endParaRPr>
          </a:p>
          <a:p>
            <a:pPr marL="343080" indent="-342720" algn="just">
              <a:lnSpc>
                <a:spcPct val="150000"/>
              </a:lnSpc>
              <a:buClr>
                <a:srgbClr val="073E87"/>
              </a:buClr>
              <a:buFont typeface="Arial"/>
              <a:buChar char="•"/>
            </a:pPr>
            <a:r>
              <a:rPr lang="pt-BR" sz="2000" b="0" strike="noStrike" spc="-1" dirty="0">
                <a:solidFill>
                  <a:srgbClr val="073E87"/>
                </a:solidFill>
                <a:latin typeface="Candara"/>
              </a:rPr>
              <a:t>É vedado cumprimentos com contato físico entre os usuários;</a:t>
            </a:r>
            <a:endParaRPr lang="pt-BR" sz="2000" b="0" strike="noStrike" spc="-1" dirty="0">
              <a:latin typeface="Arial"/>
            </a:endParaRPr>
          </a:p>
          <a:p>
            <a:pPr marL="343080" indent="-342720" algn="just">
              <a:lnSpc>
                <a:spcPct val="150000"/>
              </a:lnSpc>
              <a:buClr>
                <a:srgbClr val="073E87"/>
              </a:buClr>
              <a:buFont typeface="Arial"/>
              <a:buChar char="•"/>
            </a:pPr>
            <a:r>
              <a:rPr lang="pt-BR" sz="2000" b="0" strike="noStrike" spc="-1" dirty="0">
                <a:solidFill>
                  <a:srgbClr val="073E87"/>
                </a:solidFill>
                <a:latin typeface="Candara"/>
              </a:rPr>
              <a:t>Evite aglomeração! Respeita a distância mínima de 1,5m;</a:t>
            </a:r>
            <a:endParaRPr lang="pt-BR" sz="2000" b="0" strike="noStrike" spc="-1" dirty="0">
              <a:latin typeface="Arial"/>
            </a:endParaRPr>
          </a:p>
          <a:p>
            <a:pPr marL="343080" indent="-342720" algn="just">
              <a:lnSpc>
                <a:spcPct val="150000"/>
              </a:lnSpc>
              <a:buClr>
                <a:srgbClr val="073E87"/>
              </a:buClr>
              <a:buFont typeface="Arial"/>
              <a:buChar char="•"/>
            </a:pPr>
            <a:r>
              <a:rPr lang="pt-BR" sz="2000" b="0" strike="noStrike" spc="-1" dirty="0">
                <a:solidFill>
                  <a:srgbClr val="073E87"/>
                </a:solidFill>
                <a:latin typeface="Candara"/>
              </a:rPr>
              <a:t>Não é recomendado a circulação de pessoas dos grupos de risco. </a:t>
            </a:r>
            <a:endParaRPr lang="pt-BR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Picture 8"/>
          <p:cNvPicPr/>
          <p:nvPr/>
        </p:nvPicPr>
        <p:blipFill>
          <a:blip r:embed="rId2"/>
          <a:stretch/>
        </p:blipFill>
        <p:spPr>
          <a:xfrm>
            <a:off x="6948360" y="366840"/>
            <a:ext cx="1530000" cy="1685520"/>
          </a:xfrm>
          <a:prstGeom prst="rect">
            <a:avLst/>
          </a:prstGeom>
          <a:ln w="0">
            <a:noFill/>
          </a:ln>
        </p:spPr>
      </p:pic>
      <p:sp>
        <p:nvSpPr>
          <p:cNvPr id="88" name="CustomShape 1"/>
          <p:cNvSpPr/>
          <p:nvPr/>
        </p:nvSpPr>
        <p:spPr>
          <a:xfrm>
            <a:off x="827640" y="2073960"/>
            <a:ext cx="705636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600" b="1" strike="noStrike" spc="-1" dirty="0">
                <a:solidFill>
                  <a:srgbClr val="073E87"/>
                </a:solidFill>
                <a:latin typeface="Candara"/>
              </a:rPr>
              <a:t>Regras para acesso ao Laboratório</a:t>
            </a:r>
            <a:endParaRPr lang="pt-BR" sz="3600" b="0" strike="noStrike" spc="-1" dirty="0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1115640" y="2853000"/>
            <a:ext cx="7794720" cy="3290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 algn="just">
              <a:lnSpc>
                <a:spcPct val="150000"/>
              </a:lnSpc>
              <a:buClr>
                <a:srgbClr val="073E87"/>
              </a:buClr>
              <a:buFont typeface="Arial"/>
              <a:buChar char="•"/>
            </a:pPr>
            <a:r>
              <a:rPr lang="pt-BR" sz="2000" b="0" strike="noStrike" spc="-1" dirty="0">
                <a:solidFill>
                  <a:srgbClr val="073E87"/>
                </a:solidFill>
                <a:latin typeface="Candara"/>
              </a:rPr>
              <a:t>Obrigatório uso de máscara;</a:t>
            </a:r>
            <a:endParaRPr lang="pt-BR" sz="2000" b="0" strike="noStrike" spc="-1" dirty="0">
              <a:latin typeface="Arial"/>
            </a:endParaRPr>
          </a:p>
          <a:p>
            <a:pPr marL="343080" indent="-342720" algn="just">
              <a:lnSpc>
                <a:spcPct val="150000"/>
              </a:lnSpc>
              <a:buClr>
                <a:srgbClr val="073E87"/>
              </a:buClr>
              <a:buFont typeface="Arial"/>
              <a:buChar char="•"/>
            </a:pPr>
            <a:r>
              <a:rPr lang="pt-BR" sz="2000" b="0" strike="noStrike" spc="-1" dirty="0">
                <a:solidFill>
                  <a:srgbClr val="073E87"/>
                </a:solidFill>
                <a:latin typeface="Candara"/>
              </a:rPr>
              <a:t>Proibida circulação de pessoas com sintomas gripais, suspeita ou confirmação da Covid-19;</a:t>
            </a:r>
            <a:endParaRPr lang="pt-BR" sz="2000" b="0" strike="noStrike" spc="-1" dirty="0">
              <a:latin typeface="Arial"/>
            </a:endParaRPr>
          </a:p>
          <a:p>
            <a:pPr marL="343080" indent="-342720" algn="just">
              <a:lnSpc>
                <a:spcPct val="150000"/>
              </a:lnSpc>
              <a:buClr>
                <a:srgbClr val="073E87"/>
              </a:buClr>
              <a:buFont typeface="Arial"/>
              <a:buChar char="•"/>
            </a:pPr>
            <a:r>
              <a:rPr lang="pt-BR" sz="2000" b="0" strike="noStrike" spc="-1" dirty="0">
                <a:solidFill>
                  <a:srgbClr val="073E87"/>
                </a:solidFill>
                <a:latin typeface="Candara"/>
              </a:rPr>
              <a:t>Higienização das mãos com álcool 70%;</a:t>
            </a:r>
            <a:endParaRPr lang="pt-BR" sz="2000" b="0" strike="noStrike" spc="-1" dirty="0">
              <a:latin typeface="Arial"/>
            </a:endParaRPr>
          </a:p>
          <a:p>
            <a:pPr marL="343080" indent="-342720" algn="just">
              <a:lnSpc>
                <a:spcPct val="150000"/>
              </a:lnSpc>
              <a:buClr>
                <a:srgbClr val="073E87"/>
              </a:buClr>
              <a:buFont typeface="Arial"/>
              <a:buChar char="•"/>
            </a:pPr>
            <a:r>
              <a:rPr lang="pt-BR" sz="2000" b="0" strike="noStrike" spc="-1" dirty="0">
                <a:solidFill>
                  <a:srgbClr val="073E87"/>
                </a:solidFill>
                <a:latin typeface="Candara"/>
              </a:rPr>
              <a:t>É vedado cumprimentos com contato físico entre os usuários;</a:t>
            </a:r>
            <a:endParaRPr lang="pt-BR" sz="2000" b="0" strike="noStrike" spc="-1" dirty="0">
              <a:latin typeface="Arial"/>
            </a:endParaRPr>
          </a:p>
          <a:p>
            <a:pPr marL="343080" indent="-342720" algn="just">
              <a:lnSpc>
                <a:spcPct val="150000"/>
              </a:lnSpc>
              <a:buClr>
                <a:srgbClr val="073E87"/>
              </a:buClr>
              <a:buFont typeface="Arial"/>
              <a:buChar char="•"/>
            </a:pPr>
            <a:r>
              <a:rPr lang="pt-BR" sz="2000" b="0" strike="noStrike" spc="-1" dirty="0">
                <a:solidFill>
                  <a:srgbClr val="073E87"/>
                </a:solidFill>
                <a:latin typeface="Candara"/>
              </a:rPr>
              <a:t>Evite aglomeração! Respeita a distância mínima de 1,5m;</a:t>
            </a:r>
            <a:endParaRPr lang="pt-BR" sz="2000" b="0" strike="noStrike" spc="-1" dirty="0">
              <a:latin typeface="Arial"/>
            </a:endParaRPr>
          </a:p>
          <a:p>
            <a:pPr marL="343080" indent="-342720" algn="just">
              <a:lnSpc>
                <a:spcPct val="150000"/>
              </a:lnSpc>
              <a:buClr>
                <a:srgbClr val="073E87"/>
              </a:buClr>
              <a:buFont typeface="Arial"/>
              <a:buChar char="•"/>
            </a:pPr>
            <a:r>
              <a:rPr lang="pt-BR" sz="2000" b="0" strike="noStrike" spc="-1" dirty="0">
                <a:solidFill>
                  <a:srgbClr val="073E87"/>
                </a:solidFill>
                <a:latin typeface="Candara"/>
              </a:rPr>
              <a:t>Não é recomendado a circulação de pessoas dos grupos de risco. </a:t>
            </a:r>
            <a:endParaRPr lang="pt-BR" sz="2000" b="0" strike="noStrike" spc="-1" dirty="0">
              <a:latin typeface="Arial"/>
            </a:endParaRPr>
          </a:p>
        </p:txBody>
      </p:sp>
      <p:pic>
        <p:nvPicPr>
          <p:cNvPr id="90" name="Picture 2"/>
          <p:cNvPicPr/>
          <p:nvPr/>
        </p:nvPicPr>
        <p:blipFill>
          <a:blip r:embed="rId3"/>
          <a:stretch/>
        </p:blipFill>
        <p:spPr>
          <a:xfrm>
            <a:off x="683640" y="366840"/>
            <a:ext cx="1892880" cy="14778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Picture 8"/>
          <p:cNvPicPr/>
          <p:nvPr/>
        </p:nvPicPr>
        <p:blipFill>
          <a:blip r:embed="rId2"/>
          <a:stretch/>
        </p:blipFill>
        <p:spPr>
          <a:xfrm>
            <a:off x="6948360" y="366840"/>
            <a:ext cx="1530000" cy="1685520"/>
          </a:xfrm>
          <a:prstGeom prst="rect">
            <a:avLst/>
          </a:prstGeom>
          <a:ln w="0">
            <a:noFill/>
          </a:ln>
        </p:spPr>
      </p:pic>
      <p:sp>
        <p:nvSpPr>
          <p:cNvPr id="92" name="CustomShape 1"/>
          <p:cNvSpPr/>
          <p:nvPr/>
        </p:nvSpPr>
        <p:spPr>
          <a:xfrm>
            <a:off x="827640" y="2073960"/>
            <a:ext cx="7056360" cy="1187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600" b="1" strike="noStrike" spc="-1">
                <a:solidFill>
                  <a:srgbClr val="073E87"/>
                </a:solidFill>
                <a:latin typeface="Candara"/>
              </a:rPr>
              <a:t>Atenção para recomendações de uso do banheiro!</a:t>
            </a:r>
            <a:endParaRPr lang="pt-BR" sz="3600" b="0" strike="noStrike" spc="-1"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971640" y="3274200"/>
            <a:ext cx="7794720" cy="2833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 algn="just">
              <a:lnSpc>
                <a:spcPct val="150000"/>
              </a:lnSpc>
              <a:buClr>
                <a:srgbClr val="073E87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73E87"/>
                </a:solidFill>
                <a:latin typeface="Candara"/>
              </a:rPr>
              <a:t>Respeite a quantidade máxima definida para utilização deste local. Caso necessário , retorne para o corredor e aguarde a sua vez;</a:t>
            </a:r>
            <a:endParaRPr lang="pt-BR" sz="2000" b="0" strike="noStrike" spc="-1">
              <a:latin typeface="Arial"/>
            </a:endParaRPr>
          </a:p>
          <a:p>
            <a:pPr marL="343080" indent="-342720" algn="just">
              <a:lnSpc>
                <a:spcPct val="150000"/>
              </a:lnSpc>
              <a:buClr>
                <a:srgbClr val="073E87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73E87"/>
                </a:solidFill>
                <a:latin typeface="Candara"/>
              </a:rPr>
              <a:t>Não deixar objetos de uso pessoal, sobre bancadas e pia;</a:t>
            </a:r>
            <a:endParaRPr lang="pt-BR" sz="2000" b="0" strike="noStrike" spc="-1">
              <a:latin typeface="Arial"/>
            </a:endParaRPr>
          </a:p>
          <a:p>
            <a:pPr marL="343080" indent="-342720" algn="just">
              <a:lnSpc>
                <a:spcPct val="150000"/>
              </a:lnSpc>
              <a:buClr>
                <a:srgbClr val="073E87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73E87"/>
                </a:solidFill>
                <a:latin typeface="Candara"/>
              </a:rPr>
              <a:t>Evite aglomeração! Respeite a distância mínima de 1,5m;</a:t>
            </a:r>
            <a:endParaRPr lang="pt-BR" sz="2000" b="0" strike="noStrike" spc="-1">
              <a:latin typeface="Arial"/>
            </a:endParaRPr>
          </a:p>
          <a:p>
            <a:pPr marL="343080" indent="-342720" algn="just">
              <a:lnSpc>
                <a:spcPct val="150000"/>
              </a:lnSpc>
              <a:buClr>
                <a:srgbClr val="073E87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73E87"/>
                </a:solidFill>
                <a:latin typeface="Candara"/>
              </a:rPr>
              <a:t>Higienize as mãos com água e sabão ao entrar e ao sair do banheiro. </a:t>
            </a:r>
            <a:endParaRPr lang="pt-BR" sz="2000" b="0" strike="noStrike" spc="-1">
              <a:latin typeface="Arial"/>
            </a:endParaRPr>
          </a:p>
        </p:txBody>
      </p:sp>
      <p:pic>
        <p:nvPicPr>
          <p:cNvPr id="94" name="Picture 2"/>
          <p:cNvPicPr/>
          <p:nvPr/>
        </p:nvPicPr>
        <p:blipFill>
          <a:blip r:embed="rId3"/>
          <a:stretch/>
        </p:blipFill>
        <p:spPr>
          <a:xfrm>
            <a:off x="683640" y="377640"/>
            <a:ext cx="1783440" cy="1392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191</TotalTime>
  <Words>279</Words>
  <Application>Microsoft Office PowerPoint</Application>
  <PresentationFormat>Apresentação na tela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Candara</vt:lpstr>
      <vt:lpstr>Symbol</vt:lpstr>
      <vt:lpstr>Times New Roman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Linda Nóbrega</dc:creator>
  <cp:lastModifiedBy>Linda Nóbrega</cp:lastModifiedBy>
  <cp:revision>16</cp:revision>
  <dcterms:created xsi:type="dcterms:W3CDTF">2020-09-07T20:58:51Z</dcterms:created>
  <dcterms:modified xsi:type="dcterms:W3CDTF">2020-09-24T13:32:16Z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8</vt:i4>
  </property>
</Properties>
</file>